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5"/>
  </p:notesMasterIdLst>
  <p:sldIdLst>
    <p:sldId id="264" r:id="rId3"/>
    <p:sldId id="263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EBED"/>
    <a:srgbClr val="BBDBAC"/>
    <a:srgbClr val="75C16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6" autoAdjust="0"/>
    <p:restoredTop sz="94723" autoAdjust="0"/>
  </p:normalViewPr>
  <p:slideViewPr>
    <p:cSldViewPr>
      <p:cViewPr varScale="1">
        <p:scale>
          <a:sx n="45" d="100"/>
          <a:sy n="45" d="100"/>
        </p:scale>
        <p:origin x="-105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6B9A4B3F-DCFF-4277-879D-8C19DBD434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35EBA2-9746-4A3B-A3AA-00CDD7636684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7171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7288" y="681038"/>
            <a:ext cx="4545012" cy="3408362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16413"/>
            <a:ext cx="5029200" cy="4167187"/>
          </a:xfrm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6"/>
          <p:cNvSpPr>
            <a:spLocks noChangeShapeType="1"/>
          </p:cNvSpPr>
          <p:nvPr userDrawn="1"/>
        </p:nvSpPr>
        <p:spPr bwMode="auto">
          <a:xfrm>
            <a:off x="0" y="3408363"/>
            <a:ext cx="9144000" cy="20637"/>
          </a:xfrm>
          <a:prstGeom prst="line">
            <a:avLst/>
          </a:prstGeom>
          <a:noFill/>
          <a:ln w="9525">
            <a:solidFill>
              <a:srgbClr val="FFA81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  <p:pic>
        <p:nvPicPr>
          <p:cNvPr id="5" name="Picture 6" descr="CDface 2009 bkgrd"/>
          <p:cNvPicPr>
            <a:picLocks noChangeAspect="1" noChangeArrowheads="1"/>
          </p:cNvPicPr>
          <p:nvPr userDrawn="1"/>
        </p:nvPicPr>
        <p:blipFill>
          <a:blip r:embed="rId2" cstate="print"/>
          <a:srcRect t="28265" b="58360"/>
          <a:stretch>
            <a:fillRect/>
          </a:stretch>
        </p:blipFill>
        <p:spPr bwMode="auto">
          <a:xfrm>
            <a:off x="0" y="5029200"/>
            <a:ext cx="5638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ComSec-Logo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533400"/>
            <a:ext cx="297180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 userDrawn="1"/>
        </p:nvSpPr>
        <p:spPr bwMode="auto">
          <a:xfrm>
            <a:off x="5638800" y="5281613"/>
            <a:ext cx="2971800" cy="457200"/>
          </a:xfrm>
          <a:prstGeom prst="rect">
            <a:avLst/>
          </a:prstGeom>
          <a:solidFill>
            <a:srgbClr val="D3EBE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CA"/>
          </a:p>
        </p:txBody>
      </p:sp>
      <p:sp>
        <p:nvSpPr>
          <p:cNvPr id="5143" name="Rectangle 23"/>
          <p:cNvSpPr>
            <a:spLocks noGrp="1" noChangeArrowheads="1"/>
          </p:cNvSpPr>
          <p:nvPr>
            <p:ph type="ctrTitle" sz="quarter"/>
          </p:nvPr>
        </p:nvSpPr>
        <p:spPr>
          <a:xfrm>
            <a:off x="304800" y="2130425"/>
            <a:ext cx="8382000" cy="1470025"/>
          </a:xfrm>
        </p:spPr>
        <p:txBody>
          <a:bodyPr/>
          <a:lstStyle>
            <a:lvl1pPr algn="ctr">
              <a:defRPr sz="35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144" name="Rectangle 2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981200" y="3962400"/>
            <a:ext cx="4953000" cy="838200"/>
          </a:xfrm>
        </p:spPr>
        <p:txBody>
          <a:bodyPr/>
          <a:lstStyle>
            <a:lvl1pPr marL="0" indent="0" algn="ctr">
              <a:buFontTx/>
              <a:buNone/>
              <a:defRPr sz="21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274638"/>
            <a:ext cx="2095500" cy="6354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74638"/>
            <a:ext cx="6134100" cy="6354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5C16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381000" y="1143000"/>
            <a:ext cx="8763000" cy="5715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381000" y="1143000"/>
            <a:ext cx="8763000" cy="157163"/>
          </a:xfrm>
          <a:prstGeom prst="rect">
            <a:avLst/>
          </a:prstGeom>
          <a:solidFill>
            <a:srgbClr val="FFA81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75C16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COL_logocrest_LTGREEN transparent for section slide"/>
          <p:cNvPicPr>
            <a:picLocks noChangeAspect="1" noChangeArrowheads="1"/>
          </p:cNvPicPr>
          <p:nvPr userDrawn="1"/>
        </p:nvPicPr>
        <p:blipFill>
          <a:blip r:embed="rId14" cstate="print"/>
          <a:srcRect l="27884" t="2831" b="12263"/>
          <a:stretch>
            <a:fillRect/>
          </a:stretch>
        </p:blipFill>
        <p:spPr bwMode="auto">
          <a:xfrm>
            <a:off x="0" y="0"/>
            <a:ext cx="5715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876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29" r:id="rId3"/>
    <p:sldLayoutId id="2147483830" r:id="rId4"/>
    <p:sldLayoutId id="2147483831" r:id="rId5"/>
    <p:sldLayoutId id="2147483832" r:id="rId6"/>
    <p:sldLayoutId id="2147483833" r:id="rId7"/>
    <p:sldLayoutId id="2147483834" r:id="rId8"/>
    <p:sldLayoutId id="2147483835" r:id="rId9"/>
    <p:sldLayoutId id="2147483836" r:id="rId10"/>
    <p:sldLayoutId id="2147483837" r:id="rId11"/>
    <p:sldLayoutId id="2147483838" r:id="rId12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../CCNC%20PDF%20Documents/course%20manual%20module%203%20ver%201.pdf" TargetMode="External"/><Relationship Id="rId13" Type="http://schemas.openxmlformats.org/officeDocument/2006/relationships/hyperlink" Target="../CCNC%20Word%20Documents" TargetMode="External"/><Relationship Id="rId3" Type="http://schemas.openxmlformats.org/officeDocument/2006/relationships/hyperlink" Target="../CCNC%20PDF%20Documents/Introduction%20Ver%201.pdf" TargetMode="External"/><Relationship Id="rId7" Type="http://schemas.openxmlformats.org/officeDocument/2006/relationships/hyperlink" Target="../CCNC%20PDF%20Documents/course%20manual%20module%202%20Ver%201.pdf" TargetMode="External"/><Relationship Id="rId12" Type="http://schemas.openxmlformats.org/officeDocument/2006/relationships/hyperlink" Target="../CCNC%20PDF%20Documents/course%20manual%20module%207%20Ver%201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../CCNC%20PDF%20Documents/course%20manual%20module%201%20Ver%201.pdf" TargetMode="External"/><Relationship Id="rId11" Type="http://schemas.openxmlformats.org/officeDocument/2006/relationships/hyperlink" Target="../CCNC%20PDF%20Documents/course%20manual%20module%206%20Ver%201.pdf" TargetMode="External"/><Relationship Id="rId5" Type="http://schemas.openxmlformats.org/officeDocument/2006/relationships/hyperlink" Target="../CCNC%20PDF%20Documents/Acknowledgements%20Ver%201.pdf" TargetMode="External"/><Relationship Id="rId15" Type="http://schemas.openxmlformats.org/officeDocument/2006/relationships/hyperlink" Target="http://spreadsheets.google.com/viewform?formkey=dHpFdlNoeU4ydXVncTZHZ3pWUmdvSmc6MA.." TargetMode="External"/><Relationship Id="rId10" Type="http://schemas.openxmlformats.org/officeDocument/2006/relationships/hyperlink" Target="../CCNC%20PDF%20Documents/course%20manual%20module%205%20Ver%201.pdf" TargetMode="External"/><Relationship Id="rId4" Type="http://schemas.openxmlformats.org/officeDocument/2006/relationships/hyperlink" Target="../CCNC%20PDF%20Documents/CC-BY-SA.pdf" TargetMode="External"/><Relationship Id="rId9" Type="http://schemas.openxmlformats.org/officeDocument/2006/relationships/hyperlink" Target="../CCNC%20PDF%20Documents/course%20manual%20module%204%20Ver%201.pdf" TargetMode="External"/><Relationship Id="rId14" Type="http://schemas.openxmlformats.org/officeDocument/2006/relationships/hyperlink" Target="../CCNC%20PDF%20Documen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sz="2800" smtClean="0"/>
              <a:t>Commonwealth Computer Navigator’s Certificate</a:t>
            </a:r>
            <a:endParaRPr lang="en-CA" sz="2800" smtClean="0"/>
          </a:p>
        </p:txBody>
      </p:sp>
      <p:sp>
        <p:nvSpPr>
          <p:cNvPr id="4099" name="Subtitle 4"/>
          <p:cNvSpPr>
            <a:spLocks noGrp="1"/>
          </p:cNvSpPr>
          <p:nvPr>
            <p:ph type="subTitle" sz="quarter" idx="1"/>
          </p:nvPr>
        </p:nvSpPr>
        <p:spPr>
          <a:xfrm>
            <a:off x="1828800" y="3962400"/>
            <a:ext cx="5486400" cy="838200"/>
          </a:xfrm>
        </p:spPr>
        <p:txBody>
          <a:bodyPr/>
          <a:lstStyle/>
          <a:p>
            <a:r>
              <a:rPr lang="en-US" smtClean="0"/>
              <a:t>Learning and Teaching Support Materials</a:t>
            </a:r>
          </a:p>
          <a:p>
            <a:r>
              <a:rPr lang="en-US" smtClean="0"/>
              <a:t>Version 1.0</a:t>
            </a:r>
            <a:endParaRPr lang="en-CA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001000" cy="1143000"/>
          </a:xfrm>
        </p:spPr>
        <p:txBody>
          <a:bodyPr/>
          <a:lstStyle/>
          <a:p>
            <a:r>
              <a:rPr lang="en-US" sz="2400" smtClean="0"/>
              <a:t>Commonwealth Computer Navigator’s Certificate</a:t>
            </a:r>
            <a:r>
              <a:rPr lang="en-CA" sz="2400" smtClean="0"/>
              <a:t/>
            </a:r>
            <a:br>
              <a:rPr lang="en-CA" sz="2400" smtClean="0"/>
            </a:br>
            <a:r>
              <a:rPr lang="en-CA" sz="1600" i="1" smtClean="0"/>
              <a:t>Free computer and software skills training for developing countries</a:t>
            </a:r>
            <a:endParaRPr lang="en-CA" sz="1600" smtClean="0"/>
          </a:p>
        </p:txBody>
      </p:sp>
      <p:sp>
        <p:nvSpPr>
          <p:cNvPr id="17" name="Rectangle 16">
            <a:hlinkClick r:id="rId3" action="ppaction://hlinkfile"/>
          </p:cNvPr>
          <p:cNvSpPr/>
          <p:nvPr/>
        </p:nvSpPr>
        <p:spPr bwMode="auto">
          <a:xfrm>
            <a:off x="457200" y="1447800"/>
            <a:ext cx="1447800" cy="304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CA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Introduction</a:t>
            </a:r>
            <a:endParaRPr lang="en-CA" sz="1400" dirty="0"/>
          </a:p>
        </p:txBody>
      </p:sp>
      <p:sp>
        <p:nvSpPr>
          <p:cNvPr id="18" name="Rectangle 17">
            <a:hlinkClick r:id="rId4" action="ppaction://hlinkfile"/>
          </p:cNvPr>
          <p:cNvSpPr/>
          <p:nvPr/>
        </p:nvSpPr>
        <p:spPr bwMode="auto">
          <a:xfrm>
            <a:off x="457200" y="1752600"/>
            <a:ext cx="1447800" cy="304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CA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Copyright</a:t>
            </a:r>
            <a:endParaRPr lang="en-CA" sz="1400" dirty="0"/>
          </a:p>
        </p:txBody>
      </p:sp>
      <p:sp>
        <p:nvSpPr>
          <p:cNvPr id="19" name="Rectangle 18">
            <a:hlinkClick r:id="rId5" action="ppaction://hlinkfile"/>
          </p:cNvPr>
          <p:cNvSpPr/>
          <p:nvPr/>
        </p:nvSpPr>
        <p:spPr bwMode="auto">
          <a:xfrm>
            <a:off x="457200" y="2057400"/>
            <a:ext cx="2209800" cy="304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CA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Acknowledgements</a:t>
            </a:r>
            <a:endParaRPr lang="en-CA" sz="1400" dirty="0"/>
          </a:p>
        </p:txBody>
      </p:sp>
      <p:sp>
        <p:nvSpPr>
          <p:cNvPr id="20" name="Rectangle 19">
            <a:hlinkClick r:id="rId6" action="ppaction://hlinkfile"/>
          </p:cNvPr>
          <p:cNvSpPr/>
          <p:nvPr/>
        </p:nvSpPr>
        <p:spPr bwMode="auto">
          <a:xfrm>
            <a:off x="466725" y="2505075"/>
            <a:ext cx="7772400" cy="457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CA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Module 1:	Concepts of Information Technology</a:t>
            </a:r>
          </a:p>
        </p:txBody>
      </p:sp>
      <p:sp>
        <p:nvSpPr>
          <p:cNvPr id="21" name="Rectangle 20">
            <a:hlinkClick r:id="rId7" action="ppaction://hlinkfile"/>
          </p:cNvPr>
          <p:cNvSpPr/>
          <p:nvPr/>
        </p:nvSpPr>
        <p:spPr bwMode="auto">
          <a:xfrm>
            <a:off x="457200" y="2895600"/>
            <a:ext cx="7772400" cy="457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CA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Module 2:	Using the Computer and Managing Files</a:t>
            </a:r>
          </a:p>
        </p:txBody>
      </p:sp>
      <p:sp>
        <p:nvSpPr>
          <p:cNvPr id="22" name="Rectangle 21">
            <a:hlinkClick r:id="rId8" action="ppaction://hlinkfile"/>
          </p:cNvPr>
          <p:cNvSpPr/>
          <p:nvPr/>
        </p:nvSpPr>
        <p:spPr bwMode="auto">
          <a:xfrm>
            <a:off x="457200" y="3305175"/>
            <a:ext cx="7772400" cy="457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CA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Module 3:	Word Processing</a:t>
            </a:r>
          </a:p>
        </p:txBody>
      </p:sp>
      <p:sp>
        <p:nvSpPr>
          <p:cNvPr id="23" name="Rectangle 22">
            <a:hlinkClick r:id="rId9" action="ppaction://hlinkfile"/>
          </p:cNvPr>
          <p:cNvSpPr/>
          <p:nvPr/>
        </p:nvSpPr>
        <p:spPr bwMode="auto">
          <a:xfrm>
            <a:off x="457200" y="3686175"/>
            <a:ext cx="7772400" cy="457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CA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Module 4:	Spreadsheets</a:t>
            </a:r>
          </a:p>
        </p:txBody>
      </p:sp>
      <p:sp>
        <p:nvSpPr>
          <p:cNvPr id="24" name="Rectangle 23">
            <a:hlinkClick r:id="rId10" action="ppaction://hlinkfile"/>
          </p:cNvPr>
          <p:cNvSpPr/>
          <p:nvPr/>
        </p:nvSpPr>
        <p:spPr bwMode="auto">
          <a:xfrm>
            <a:off x="457200" y="4114800"/>
            <a:ext cx="7772400" cy="457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CA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Module 5:	Database Management</a:t>
            </a:r>
          </a:p>
        </p:txBody>
      </p:sp>
      <p:sp>
        <p:nvSpPr>
          <p:cNvPr id="26" name="Rectangle 25">
            <a:hlinkClick r:id="rId11" action="ppaction://hlinkfile"/>
          </p:cNvPr>
          <p:cNvSpPr/>
          <p:nvPr/>
        </p:nvSpPr>
        <p:spPr bwMode="auto">
          <a:xfrm>
            <a:off x="457200" y="4495800"/>
            <a:ext cx="7772400" cy="457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Module 6:	Presentations</a:t>
            </a:r>
          </a:p>
        </p:txBody>
      </p:sp>
      <p:sp>
        <p:nvSpPr>
          <p:cNvPr id="27" name="Rectangle 26">
            <a:hlinkClick r:id="rId12" action="ppaction://hlinkfile"/>
          </p:cNvPr>
          <p:cNvSpPr/>
          <p:nvPr/>
        </p:nvSpPr>
        <p:spPr bwMode="auto">
          <a:xfrm>
            <a:off x="457200" y="4876800"/>
            <a:ext cx="7772400" cy="457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Module 7:	Information &amp; Communication</a:t>
            </a:r>
          </a:p>
        </p:txBody>
      </p:sp>
      <p:sp>
        <p:nvSpPr>
          <p:cNvPr id="28" name="Rectangle 27">
            <a:hlinkClick r:id="rId13" action="ppaction://hlinkfile"/>
          </p:cNvPr>
          <p:cNvSpPr/>
          <p:nvPr/>
        </p:nvSpPr>
        <p:spPr bwMode="auto">
          <a:xfrm>
            <a:off x="914400" y="5562600"/>
            <a:ext cx="1981200" cy="304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Word Documents</a:t>
            </a:r>
          </a:p>
        </p:txBody>
      </p:sp>
      <p:sp>
        <p:nvSpPr>
          <p:cNvPr id="16" name="Rectangle 15">
            <a:hlinkClick r:id="rId14" action="ppaction://hlinkfile"/>
          </p:cNvPr>
          <p:cNvSpPr/>
          <p:nvPr/>
        </p:nvSpPr>
        <p:spPr bwMode="auto">
          <a:xfrm>
            <a:off x="4876800" y="5562600"/>
            <a:ext cx="1981200" cy="304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PDF Documents</a:t>
            </a:r>
          </a:p>
        </p:txBody>
      </p:sp>
      <p:sp>
        <p:nvSpPr>
          <p:cNvPr id="30" name="Rectangle 29">
            <a:hlinkClick r:id="rId15"/>
          </p:cNvPr>
          <p:cNvSpPr/>
          <p:nvPr/>
        </p:nvSpPr>
        <p:spPr bwMode="auto">
          <a:xfrm>
            <a:off x="533400" y="6096000"/>
            <a:ext cx="8001000" cy="304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Please complete the online questionnaire for COL to monitor the use of the CCNC</a:t>
            </a:r>
            <a:endParaRPr lang="en-CA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xt Master">
  <a:themeElements>
    <a:clrScheme name="Text 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1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xt 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 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 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 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 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 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 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 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 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 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 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 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ection Title">
  <a:themeElements>
    <a:clrScheme name="Section 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ection Tit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ection 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tion Titl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tion Titl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tion Titl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tion Titl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tion Titl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Titl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Titl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Titl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Titl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Titl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tion Titl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669</TotalTime>
  <Words>58</Words>
  <Application>Microsoft Office PowerPoint</Application>
  <PresentationFormat>On-screen Show (4:3)</PresentationFormat>
  <Paragraphs>18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Text Master</vt:lpstr>
      <vt:lpstr>Section Title</vt:lpstr>
      <vt:lpstr>Commonwealth Computer Navigator’s Certificate</vt:lpstr>
      <vt:lpstr>Commonwealth Computer Navigator’s Certificate Free computer and software skills training for developing countries</vt:lpstr>
    </vt:vector>
  </TitlesOfParts>
  <Company>COL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tvanwyk</cp:lastModifiedBy>
  <cp:revision>36</cp:revision>
  <dcterms:created xsi:type="dcterms:W3CDTF">2007-06-19T22:29:25Z</dcterms:created>
  <dcterms:modified xsi:type="dcterms:W3CDTF">2009-11-16T20:56:08Z</dcterms:modified>
</cp:coreProperties>
</file>